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1"/>
  </p:notesMasterIdLst>
  <p:sldIdLst>
    <p:sldId id="256" r:id="rId5"/>
    <p:sldId id="273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5" r:id="rId14"/>
    <p:sldId id="266" r:id="rId15"/>
    <p:sldId id="267" r:id="rId16"/>
    <p:sldId id="268" r:id="rId17"/>
    <p:sldId id="269" r:id="rId18"/>
    <p:sldId id="270" r:id="rId19"/>
    <p:sldId id="276" r:id="rId20"/>
    <p:sldId id="264" r:id="rId21"/>
    <p:sldId id="279" r:id="rId22"/>
    <p:sldId id="280" r:id="rId23"/>
    <p:sldId id="278" r:id="rId24"/>
    <p:sldId id="275" r:id="rId25"/>
    <p:sldId id="274" r:id="rId26"/>
    <p:sldId id="277" r:id="rId27"/>
    <p:sldId id="271" r:id="rId28"/>
    <p:sldId id="272" r:id="rId29"/>
    <p:sldId id="28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8"/>
    <p:restoredTop sz="94658"/>
  </p:normalViewPr>
  <p:slideViewPr>
    <p:cSldViewPr snapToGrid="0">
      <p:cViewPr varScale="1">
        <p:scale>
          <a:sx n="103" d="100"/>
          <a:sy n="103" d="100"/>
        </p:scale>
        <p:origin x="168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432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1C2EE7-E7C9-5048-B868-B533A0F0B6B1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92DCF-31DF-C649-A081-85C578700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688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F92DCF-31DF-C649-A081-85C578700E1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201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1918D-17C0-875F-FFA1-911DB5733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17532A-F544-5295-CE51-F75BA8AAB4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30F66-F9C6-29E6-6BD0-83E7DCE3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E756-6E0C-8244-A21A-241C3D2876BB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45512-F15B-984D-1283-86614BE7D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4C1D4-F31B-F34B-F45B-9732C8244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DF914-77A8-6546-B6A0-3C052261C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328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B5836-1966-D02B-00EE-FE2B02E61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B3D4F-7391-B656-71B3-784F205CD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55627-2E6F-3150-0D4F-928716C1B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E756-6E0C-8244-A21A-241C3D2876BB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9DDFE-B1F3-162B-C04B-43415A39B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ECB55-C4B1-1536-9F29-FD577C4E9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DF914-77A8-6546-B6A0-3C052261C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7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A4B89-5B9F-BD5F-A34C-FC37B9922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2E2A1-2FAE-9DAC-80A5-98E431274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728FA-757C-73C2-6185-666815B6D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E756-6E0C-8244-A21A-241C3D2876BB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7BD6E-0DD3-C294-57A9-5715FB867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59D94-B34E-5EF1-7EEB-512EA5F7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DF914-77A8-6546-B6A0-3C052261C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01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ABFE1-0DF9-D8FD-52E6-0D8C0674F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8538D-1CDF-326D-EC9D-14E3AC006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125FB4-7929-2B08-FA98-0965929D3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A1E958-20E3-B632-2B46-2C882D7F6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E756-6E0C-8244-A21A-241C3D2876BB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CD71E9-6B2A-B028-7528-F3AB8377D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EF765E-3915-7694-C6BA-51834963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DF914-77A8-6546-B6A0-3C052261C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450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AC54F-67E6-6A70-2B31-E2E2AB0EE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BCABB-217A-515F-A60C-7B1EA7E89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A0BD8-7DAA-CE6C-A013-CCB8EBC23B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ABC408-BCAE-17FD-6E8E-2B2275BC2D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ACDF17-A8D8-438F-0339-325B45A9AF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F0FF3E-F228-FD94-5E45-9123CF620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E756-6E0C-8244-A21A-241C3D2876BB}" type="datetimeFigureOut">
              <a:rPr lang="en-US" smtClean="0"/>
              <a:t>10/8/26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837711-A96D-E6D4-6E08-56F7CD686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75708C-AC00-1379-EE42-E8A8FF0BA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DF914-77A8-6546-B6A0-3C052261C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275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D7351-62E4-BCDA-481B-F7ECD5EA1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034753-A9A3-2827-57EE-0CC18E811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E756-6E0C-8244-A21A-241C3D2876BB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7F78EA-6D10-E1EA-80D5-B653E8CC0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D6FDD0-E0D8-6178-0A98-D7335CB82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DF914-77A8-6546-B6A0-3C052261C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028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FBF452-C572-C1F3-6E81-FBD3D41F0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E756-6E0C-8244-A21A-241C3D2876BB}" type="datetimeFigureOut">
              <a:rPr lang="en-US" smtClean="0"/>
              <a:t>10/8/26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4FA8C9-B6F4-B860-F8E4-913A5C9FA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446207-0ABF-F21F-224A-6DA51BCF7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DF914-77A8-6546-B6A0-3C052261C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80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0C053-AF16-87B4-4B52-9D1C71E98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70012-84D3-1276-C6C3-B84744873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D00A2-90D4-7F60-2642-17113389E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81D184-567A-9FAC-1D76-3F3975291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E756-6E0C-8244-A21A-241C3D2876BB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A5DA2E-E66B-0944-53B8-78BC74C23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9352F9-BBA5-9179-B600-C8BC38473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DF914-77A8-6546-B6A0-3C052261C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906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1F798-0AAA-CF5D-5EC4-16CCDA71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EAAEE9-6A7F-9084-D228-F25EFC0DD8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89091-15D5-7C54-8457-019459ED22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9C9048-E24F-F666-A65B-B5B214D4C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E756-6E0C-8244-A21A-241C3D2876BB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595DA9-B881-4327-9E0F-1B4E8C982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FCAD2-D9EB-171A-66BD-A834D828F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DF914-77A8-6546-B6A0-3C052261C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051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3E21A-E476-F5C9-9B63-0D1B855F7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4A929A-CCD6-93FF-6E52-744356011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3DEBA-C97F-CBD4-EEF2-A3F945E94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E756-6E0C-8244-A21A-241C3D2876BB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65778-B119-E8B6-18F4-5A6583791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50064-F9E9-DBE1-A076-07A7194FC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DF914-77A8-6546-B6A0-3C052261C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022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DA0A12-8C28-00D4-9D2B-1A8AB6A623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D1978B-C6BA-5BC7-ACBF-8D60F428C6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8E7D2-23AF-39D2-8423-5D7F21D75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E756-6E0C-8244-A21A-241C3D2876BB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35721-E471-6170-9553-401328605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8C761-568D-BAB2-5844-B162BBB89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DF914-77A8-6546-B6A0-3C052261C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359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C5BE39-E194-3016-5654-E3AD549D4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23BC7-8AE3-7997-CF04-F06885C16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C85F5-743B-9767-6261-80F2059D89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89E756-6E0C-8244-A21A-241C3D2876BB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044CA-B7B7-6717-778C-FB3FEEDE65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CC5073-F339-AB87-16BD-2B42655509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2DF914-77A8-6546-B6A0-3C052261C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3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/TheConventionCentreDublin" TargetMode="External"/><Relationship Id="rId3" Type="http://schemas.openxmlformats.org/officeDocument/2006/relationships/hyperlink" Target="https://www.youtube.com/watch?v=5T2RO6AJhxI" TargetMode="External"/><Relationship Id="rId7" Type="http://schemas.openxmlformats.org/officeDocument/2006/relationships/hyperlink" Target="https://www.linkedin.com/company/the-convention-centre-dublin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x.com/TheCCD" TargetMode="External"/><Relationship Id="rId5" Type="http://schemas.openxmlformats.org/officeDocument/2006/relationships/hyperlink" Target="https://www.facebook.com/pages/The-Convention-Centre-Dublin/146676795360422" TargetMode="External"/><Relationship Id="rId10" Type="http://schemas.openxmlformats.org/officeDocument/2006/relationships/hyperlink" Target="mailto:info@theccd.ie" TargetMode="External"/><Relationship Id="rId4" Type="http://schemas.openxmlformats.org/officeDocument/2006/relationships/hyperlink" Target="https://www.instagram.com/the_ccd/" TargetMode="External"/><Relationship Id="rId9" Type="http://schemas.openxmlformats.org/officeDocument/2006/relationships/hyperlink" Target="http://theccd.i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ity skyline with a body of water&#10;&#10;AI-generated content may be incorrect.">
            <a:extLst>
              <a:ext uri="{FF2B5EF4-FFF2-40B4-BE49-F238E27FC236}">
                <a16:creationId xmlns:a16="http://schemas.microsoft.com/office/drawing/2014/main" id="{E9F5D90F-822F-4804-BC96-0CCE75D974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122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4D817F-F14F-6D20-9805-5A1AA1CDB1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70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C6362D-63D9-C2D5-A03B-792B5D6F93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25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FE7345-7165-35F9-285B-E4D3D0D10D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323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2DA55F-A58E-9671-D31C-CCE49E61E7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237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635861-6BE8-6751-46A4-1EB854DC70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01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FC33AE-FB5E-C1CF-1EF0-0A3282EC9A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74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4D3991-AF85-D298-4276-43EE65F727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99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9CC14B-4DD8-E968-0A9B-0C88503DB7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312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pool&#10;&#10;AI-generated content may be incorrect.">
            <a:extLst>
              <a:ext uri="{FF2B5EF4-FFF2-40B4-BE49-F238E27FC236}">
                <a16:creationId xmlns:a16="http://schemas.microsoft.com/office/drawing/2014/main" id="{478521A1-3219-CF87-B1DF-7E645D0B3E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201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floor plan&#10;&#10;AI-generated content may be incorrect.">
            <a:extLst>
              <a:ext uri="{FF2B5EF4-FFF2-40B4-BE49-F238E27FC236}">
                <a16:creationId xmlns:a16="http://schemas.microsoft.com/office/drawing/2014/main" id="{20DB07C4-1772-0184-5AFD-5039C0B6E5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12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building&#10;&#10;AI-generated content may be incorrect.">
            <a:extLst>
              <a:ext uri="{FF2B5EF4-FFF2-40B4-BE49-F238E27FC236}">
                <a16:creationId xmlns:a16="http://schemas.microsoft.com/office/drawing/2014/main" id="{C435853B-5A25-A5CA-7A23-79F3F7075A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76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swimming pool&#10;&#10;AI-generated content may be incorrect.">
            <a:extLst>
              <a:ext uri="{FF2B5EF4-FFF2-40B4-BE49-F238E27FC236}">
                <a16:creationId xmlns:a16="http://schemas.microsoft.com/office/drawing/2014/main" id="{D416FE56-ED33-6463-EA50-934BB24ADD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06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chart with numbers and text&#10;&#10;AI-generated content may be incorrect.">
            <a:extLst>
              <a:ext uri="{FF2B5EF4-FFF2-40B4-BE49-F238E27FC236}">
                <a16:creationId xmlns:a16="http://schemas.microsoft.com/office/drawing/2014/main" id="{42319BFA-1F86-8151-DE1C-BA833F42FF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559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different images of a building&#10;&#10;AI-generated content may be incorrect.">
            <a:extLst>
              <a:ext uri="{FF2B5EF4-FFF2-40B4-BE49-F238E27FC236}">
                <a16:creationId xmlns:a16="http://schemas.microsoft.com/office/drawing/2014/main" id="{6427DD15-2F5F-1463-C300-ACC91BE905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468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E2DAB2-5A40-2401-DBAB-0267B661EB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57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63D33A-F1CE-6982-52E0-169F39D82F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568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63F444-462E-3710-4538-A1F5FAE761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54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3E89F0-936C-F52E-C045-2C101110D4A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86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89F32-7BE7-841F-5046-FFCE10432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E120C1-FFAC-908D-E8F0-8617FF3C7E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833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F0D1C4-42EC-ACD8-52DC-BFF29E4BB7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017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81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4B1939-22AD-F74B-57D5-9EC12C5866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465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4B1939-22AD-F74B-57D5-9EC12C5866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196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20A6E4-6C87-C0B1-052A-413151526C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27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CEF8E8-98DA-9D0F-50AB-24E92EAA52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3739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592E15-D0BB-9809-4F3E-B81FCCEA0C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B1F33FC5-1880-45E2-767E-D7F2A8F1D6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54207" y="2093205"/>
            <a:ext cx="7645706" cy="4274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hlinkClick r:id="rId4"/>
            <a:extLst>
              <a:ext uri="{FF2B5EF4-FFF2-40B4-BE49-F238E27FC236}">
                <a16:creationId xmlns:a16="http://schemas.microsoft.com/office/drawing/2014/main" id="{B107E6C6-FBD6-B865-399E-7B2F1C79C3C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06776" y="3613533"/>
            <a:ext cx="374573" cy="37457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hlinkClick r:id="rId5"/>
            <a:extLst>
              <a:ext uri="{FF2B5EF4-FFF2-40B4-BE49-F238E27FC236}">
                <a16:creationId xmlns:a16="http://schemas.microsoft.com/office/drawing/2014/main" id="{8C8193CC-87DB-0A45-7FC4-22D601E87B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58467" y="3613533"/>
            <a:ext cx="374573" cy="37457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hlinkClick r:id="rId6"/>
            <a:extLst>
              <a:ext uri="{FF2B5EF4-FFF2-40B4-BE49-F238E27FC236}">
                <a16:creationId xmlns:a16="http://schemas.microsoft.com/office/drawing/2014/main" id="{EF334BC9-D0B8-4FCC-EC0F-317C251EDD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21175" y="3613533"/>
            <a:ext cx="374573" cy="37457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hlinkClick r:id="rId7"/>
            <a:extLst>
              <a:ext uri="{FF2B5EF4-FFF2-40B4-BE49-F238E27FC236}">
                <a16:creationId xmlns:a16="http://schemas.microsoft.com/office/drawing/2014/main" id="{0B0C37D7-0296-2BDA-A21A-A75C98DD27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883884" y="3613533"/>
            <a:ext cx="374573" cy="37457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hlinkClick r:id="rId8"/>
            <a:extLst>
              <a:ext uri="{FF2B5EF4-FFF2-40B4-BE49-F238E27FC236}">
                <a16:creationId xmlns:a16="http://schemas.microsoft.com/office/drawing/2014/main" id="{6C475D7F-CA0A-CEC2-D638-1161C84647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46592" y="3613533"/>
            <a:ext cx="374573" cy="37457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hlinkClick r:id="rId9"/>
            <a:extLst>
              <a:ext uri="{FF2B5EF4-FFF2-40B4-BE49-F238E27FC236}">
                <a16:creationId xmlns:a16="http://schemas.microsoft.com/office/drawing/2014/main" id="{235D80C7-D8AE-94BC-7934-F2B02C12AD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06776" y="2522863"/>
            <a:ext cx="1200838" cy="209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10"/>
            <a:extLst>
              <a:ext uri="{FF2B5EF4-FFF2-40B4-BE49-F238E27FC236}">
                <a16:creationId xmlns:a16="http://schemas.microsoft.com/office/drawing/2014/main" id="{06F94B78-29AB-ECC4-4C63-175F3DA872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06775" y="2776250"/>
            <a:ext cx="1751681" cy="209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3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3547ae-4eea-4235-8b78-11c67e081038">
      <Terms xmlns="http://schemas.microsoft.com/office/infopath/2007/PartnerControls"/>
    </lcf76f155ced4ddcb4097134ff3c332f>
    <TaxCatchAll xmlns="ed1ea2bf-3d32-453c-95a6-25b4bf18bf5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2812C01248BA498538DF918DCD3B2E" ma:contentTypeVersion="23" ma:contentTypeDescription="Create a new document." ma:contentTypeScope="" ma:versionID="fab7ab53f2b3e820503775918a40765e">
  <xsd:schema xmlns:xsd="http://www.w3.org/2001/XMLSchema" xmlns:xs="http://www.w3.org/2001/XMLSchema" xmlns:p="http://schemas.microsoft.com/office/2006/metadata/properties" xmlns:ns2="5d3547ae-4eea-4235-8b78-11c67e081038" xmlns:ns3="ed1ea2bf-3d32-453c-95a6-25b4bf18bf51" targetNamespace="http://schemas.microsoft.com/office/2006/metadata/properties" ma:root="true" ma:fieldsID="102e0bbef830fe9fa538defdc43f9652" ns2:_="" ns3:_="">
    <xsd:import namespace="5d3547ae-4eea-4235-8b78-11c67e081038"/>
    <xsd:import namespace="ed1ea2bf-3d32-453c-95a6-25b4bf18bf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3547ae-4eea-4235-8b78-11c67e0810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109399c-0ee5-497f-b34a-ee630ce3f5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1ea2bf-3d32-453c-95a6-25b4bf18bf5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d8cb098-e83c-47a6-83b0-a74ada41708e}" ma:internalName="TaxCatchAll" ma:showField="CatchAllData" ma:web="ed1ea2bf-3d32-453c-95a6-25b4bf18bf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E0CEA5-809E-400E-B113-F0F4AC374540}">
  <ds:schemaRefs>
    <ds:schemaRef ds:uri="http://schemas.microsoft.com/office/2006/metadata/properties"/>
    <ds:schemaRef ds:uri="http://schemas.microsoft.com/office/infopath/2007/PartnerControls"/>
    <ds:schemaRef ds:uri="5d3547ae-4eea-4235-8b78-11c67e081038"/>
    <ds:schemaRef ds:uri="ed1ea2bf-3d32-453c-95a6-25b4bf18bf51"/>
  </ds:schemaRefs>
</ds:datastoreItem>
</file>

<file path=customXml/itemProps2.xml><?xml version="1.0" encoding="utf-8"?>
<ds:datastoreItem xmlns:ds="http://schemas.openxmlformats.org/officeDocument/2006/customXml" ds:itemID="{D35C0D05-D53E-47F3-A088-84D08BB954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E3002D-E395-4849-A027-6D34372424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3547ae-4eea-4235-8b78-11c67e081038"/>
    <ds:schemaRef ds:uri="ed1ea2bf-3d32-453c-95a6-25b4bf18bf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1157</TotalTime>
  <Words>1</Words>
  <Application>Microsoft Macintosh PowerPoint</Application>
  <PresentationFormat>Widescreen</PresentationFormat>
  <Paragraphs>1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Judy Cecil</dc:creator>
  <cp:lastModifiedBy>Kate Foley</cp:lastModifiedBy>
  <cp:revision>7</cp:revision>
  <dcterms:created xsi:type="dcterms:W3CDTF">2025-10-03T15:00:27Z</dcterms:created>
  <dcterms:modified xsi:type="dcterms:W3CDTF">2026-10-08T13:50:22Z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0x010100872812C01248BA498538DF918DCD3B2E</vt:lpwstr>
  </property>
  <property fmtid="{D5CDD505-2E9C-101B-9397-08002B2CF9AE}" pid="3" name="MediaServiceImageTags">
    <vt:lpwstr/>
  </property>
</Properties>
</file>